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100"/>
    <a:srgbClr val="CC0066"/>
    <a:srgbClr val="8A3CC4"/>
    <a:srgbClr val="FF0066"/>
    <a:srgbClr val="FF6600"/>
    <a:srgbClr val="C5C000"/>
    <a:srgbClr val="04617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2/5/2017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685800"/>
            <a:ext cx="7924800" cy="18288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</a:t>
            </a:r>
            <a:r>
              <a:rPr lang="en-US" dirty="0" smtClean="0">
                <a:solidFill>
                  <a:srgbClr val="FFFF00"/>
                </a:solidFill>
              </a:rPr>
              <a:t>p</a:t>
            </a:r>
            <a:r>
              <a:rPr lang="en-US" dirty="0" smtClean="0">
                <a:solidFill>
                  <a:srgbClr val="92D05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r</a:t>
            </a:r>
            <a:r>
              <a:rPr lang="en-US" dirty="0" smtClean="0">
                <a:solidFill>
                  <a:srgbClr val="FFC000"/>
                </a:solidFill>
              </a:rPr>
              <a:t>t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8A3CC4"/>
                </a:solidFill>
              </a:rPr>
              <a:t>a</a:t>
            </a:r>
            <a:r>
              <a:rPr lang="en-US" dirty="0" smtClean="0">
                <a:solidFill>
                  <a:srgbClr val="FFFF00"/>
                </a:solidFill>
              </a:rPr>
              <a:t>n</a:t>
            </a:r>
            <a:r>
              <a:rPr lang="en-US" dirty="0" smtClean="0">
                <a:solidFill>
                  <a:srgbClr val="92D050"/>
                </a:solidFill>
              </a:rPr>
              <a:t>d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FFC000"/>
                </a:solidFill>
              </a:rPr>
              <a:t>G</a:t>
            </a:r>
            <a:r>
              <a:rPr lang="en-US" dirty="0" smtClean="0">
                <a:solidFill>
                  <a:srgbClr val="FF0000"/>
                </a:solidFill>
              </a:rPr>
              <a:t>a</a:t>
            </a:r>
            <a:r>
              <a:rPr lang="en-US" dirty="0" smtClean="0"/>
              <a:t>m</a:t>
            </a:r>
            <a:r>
              <a:rPr lang="en-US" dirty="0" smtClean="0">
                <a:solidFill>
                  <a:srgbClr val="8A3CC4"/>
                </a:solidFill>
              </a:rPr>
              <a:t>e</a:t>
            </a:r>
            <a:r>
              <a:rPr lang="en-US" dirty="0" smtClean="0">
                <a:solidFill>
                  <a:srgbClr val="FFFF00"/>
                </a:solidFill>
              </a:rPr>
              <a:t>s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92D050"/>
                </a:solidFill>
              </a:rPr>
              <a:t>i</a:t>
            </a:r>
            <a:r>
              <a:rPr lang="en-US" dirty="0" smtClean="0">
                <a:solidFill>
                  <a:srgbClr val="FFC000"/>
                </a:solidFill>
              </a:rPr>
              <a:t>n</a:t>
            </a:r>
            <a:r>
              <a:rPr lang="en-US" dirty="0" smtClean="0"/>
              <a:t> o</a:t>
            </a:r>
            <a:r>
              <a:rPr lang="en-US" dirty="0" smtClean="0">
                <a:solidFill>
                  <a:srgbClr val="FF0000"/>
                </a:solidFill>
              </a:rPr>
              <a:t>u</a:t>
            </a:r>
            <a:r>
              <a:rPr lang="en-US" dirty="0" smtClean="0">
                <a:solidFill>
                  <a:srgbClr val="8A3CC4"/>
                </a:solidFill>
              </a:rPr>
              <a:t>r</a:t>
            </a:r>
            <a:r>
              <a:rPr lang="en-US" dirty="0" smtClean="0"/>
              <a:t> 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FFFF00"/>
                </a:solidFill>
              </a:rPr>
              <a:t>i</a:t>
            </a:r>
            <a:r>
              <a:rPr lang="en-US" dirty="0" smtClean="0">
                <a:solidFill>
                  <a:srgbClr val="92D050"/>
                </a:solidFill>
              </a:rPr>
              <a:t>f</a:t>
            </a:r>
            <a:r>
              <a:rPr lang="en-US" dirty="0" smtClean="0">
                <a:solidFill>
                  <a:srgbClr val="FFC000"/>
                </a:solidFill>
              </a:rPr>
              <a:t>e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Picture 2" descr="Картинки по запросу детские картинки спор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743200"/>
            <a:ext cx="8096250" cy="374332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R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U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G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B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Y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Картинки по запросу регби мульт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981200"/>
            <a:ext cx="5892800" cy="44196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Похожее изображение"/>
          <p:cNvPicPr>
            <a:picLocks noChangeAspect="1" noChangeArrowheads="1"/>
          </p:cNvPicPr>
          <p:nvPr/>
        </p:nvPicPr>
        <p:blipFill>
          <a:blip r:embed="rId2">
            <a:lum bright="12000" contrast="11000"/>
          </a:blip>
          <a:srcRect/>
          <a:stretch>
            <a:fillRect/>
          </a:stretch>
        </p:blipFill>
        <p:spPr bwMode="auto">
          <a:xfrm>
            <a:off x="1752600" y="990600"/>
            <a:ext cx="5410200" cy="4422004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52400" y="1447800"/>
            <a:ext cx="2057400" cy="659352"/>
          </a:xfrm>
        </p:spPr>
        <p:txBody>
          <a:bodyPr/>
          <a:lstStyle/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Sport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6705600" y="1371600"/>
            <a:ext cx="2133600" cy="654843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0070C0"/>
                </a:solidFill>
                <a:latin typeface="Comic Sans MS" pitchFamily="66" charset="0"/>
              </a:rPr>
              <a:t>Games</a:t>
            </a:r>
            <a:endParaRPr lang="ru-RU" sz="4000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0" y="2209800"/>
            <a:ext cx="2895600" cy="3845720"/>
          </a:xfrm>
        </p:spPr>
        <p:txBody>
          <a:bodyPr>
            <a:normAutofit/>
          </a:bodyPr>
          <a:lstStyle/>
          <a:p>
            <a:r>
              <a:rPr lang="en-US" sz="2900" b="1" dirty="0" smtClean="0">
                <a:solidFill>
                  <a:srgbClr val="FF0000"/>
                </a:solidFill>
                <a:latin typeface="Comic Sans MS" pitchFamily="66" charset="0"/>
              </a:rPr>
              <a:t>Skiing</a:t>
            </a:r>
          </a:p>
          <a:p>
            <a:r>
              <a:rPr lang="en-US" sz="2900" b="1" dirty="0" smtClean="0">
                <a:solidFill>
                  <a:srgbClr val="FFC000"/>
                </a:solidFill>
                <a:latin typeface="Comic Sans MS" pitchFamily="66" charset="0"/>
              </a:rPr>
              <a:t>Skating</a:t>
            </a:r>
          </a:p>
          <a:p>
            <a:r>
              <a:rPr lang="en-US" sz="2900" b="1" dirty="0" smtClean="0">
                <a:solidFill>
                  <a:srgbClr val="00B0F0"/>
                </a:solidFill>
                <a:latin typeface="Comic Sans MS" pitchFamily="66" charset="0"/>
              </a:rPr>
              <a:t>Boxing</a:t>
            </a:r>
          </a:p>
          <a:p>
            <a:r>
              <a:rPr lang="en-US" sz="2900" b="1" dirty="0" smtClean="0">
                <a:solidFill>
                  <a:srgbClr val="92D050"/>
                </a:solidFill>
                <a:latin typeface="Comic Sans MS" pitchFamily="66" charset="0"/>
              </a:rPr>
              <a:t>Roving</a:t>
            </a:r>
          </a:p>
          <a:p>
            <a:r>
              <a:rPr lang="en-US" sz="2900" b="1" dirty="0" smtClean="0">
                <a:solidFill>
                  <a:srgbClr val="7030A0"/>
                </a:solidFill>
                <a:latin typeface="Comic Sans MS" pitchFamily="66" charset="0"/>
              </a:rPr>
              <a:t>Horseracing</a:t>
            </a:r>
          </a:p>
          <a:p>
            <a:r>
              <a:rPr lang="en-US" sz="2900" b="1" dirty="0" smtClean="0">
                <a:solidFill>
                  <a:srgbClr val="CC0066"/>
                </a:solidFill>
                <a:latin typeface="Comic Sans MS" pitchFamily="66" charset="0"/>
              </a:rPr>
              <a:t>High jumping</a:t>
            </a:r>
            <a:endParaRPr lang="ru-RU" sz="2900" b="1" dirty="0">
              <a:solidFill>
                <a:srgbClr val="CC0066"/>
              </a:solidFill>
              <a:latin typeface="Comic Sans MS" pitchFamily="66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6553200" y="2057400"/>
            <a:ext cx="2286000" cy="3733800"/>
          </a:xfrm>
        </p:spPr>
        <p:txBody>
          <a:bodyPr>
            <a:noAutofit/>
          </a:bodyPr>
          <a:lstStyle/>
          <a:p>
            <a:r>
              <a:rPr lang="en-US" sz="2900" b="1" dirty="0" smtClean="0">
                <a:solidFill>
                  <a:srgbClr val="7030A0"/>
                </a:solidFill>
                <a:latin typeface="Comic Sans MS" pitchFamily="66" charset="0"/>
              </a:rPr>
              <a:t>Football</a:t>
            </a:r>
          </a:p>
          <a:p>
            <a:r>
              <a:rPr lang="en-US" sz="2900" b="1" dirty="0" smtClean="0">
                <a:solidFill>
                  <a:srgbClr val="00B050"/>
                </a:solidFill>
                <a:latin typeface="Comic Sans MS" pitchFamily="66" charset="0"/>
              </a:rPr>
              <a:t>Rugby</a:t>
            </a:r>
          </a:p>
          <a:p>
            <a:r>
              <a:rPr lang="en-US" sz="2900" b="1" dirty="0" smtClean="0">
                <a:solidFill>
                  <a:srgbClr val="CC0066"/>
                </a:solidFill>
                <a:latin typeface="Comic Sans MS" pitchFamily="66" charset="0"/>
              </a:rPr>
              <a:t>Basketball</a:t>
            </a:r>
          </a:p>
          <a:p>
            <a:r>
              <a:rPr lang="en-US" sz="2900" b="1" dirty="0" smtClean="0">
                <a:solidFill>
                  <a:srgbClr val="C5C000"/>
                </a:solidFill>
                <a:latin typeface="Comic Sans MS" pitchFamily="66" charset="0"/>
              </a:rPr>
              <a:t>Golf</a:t>
            </a:r>
          </a:p>
          <a:p>
            <a:r>
              <a:rPr lang="en-US" sz="2900" b="1" dirty="0" smtClean="0">
                <a:solidFill>
                  <a:srgbClr val="FF0000"/>
                </a:solidFill>
                <a:latin typeface="Comic Sans MS" pitchFamily="66" charset="0"/>
              </a:rPr>
              <a:t>Cricket</a:t>
            </a:r>
          </a:p>
          <a:p>
            <a:r>
              <a:rPr lang="en-US" sz="2900" b="1" dirty="0" smtClean="0">
                <a:solidFill>
                  <a:srgbClr val="00B0F0"/>
                </a:solidFill>
                <a:latin typeface="Comic Sans MS" pitchFamily="66" charset="0"/>
              </a:rPr>
              <a:t>Ice hokey</a:t>
            </a:r>
          </a:p>
          <a:p>
            <a:r>
              <a:rPr lang="en-US" sz="2900" b="1" dirty="0" smtClean="0">
                <a:solidFill>
                  <a:srgbClr val="FFC000"/>
                </a:solidFill>
                <a:latin typeface="Comic Sans MS" pitchFamily="66" charset="0"/>
              </a:rPr>
              <a:t>Badminton</a:t>
            </a:r>
          </a:p>
          <a:p>
            <a:r>
              <a:rPr lang="en-US" sz="2900" b="1" dirty="0" smtClean="0">
                <a:solidFill>
                  <a:srgbClr val="FF6600"/>
                </a:solidFill>
                <a:latin typeface="Comic Sans MS" pitchFamily="66" charset="0"/>
              </a:rPr>
              <a:t>Tennis</a:t>
            </a:r>
          </a:p>
          <a:p>
            <a:r>
              <a:rPr lang="en-US" sz="2900" b="1" dirty="0" smtClean="0">
                <a:solidFill>
                  <a:srgbClr val="7030A0"/>
                </a:solidFill>
                <a:latin typeface="Comic Sans MS" pitchFamily="66" charset="0"/>
              </a:rPr>
              <a:t>B</a:t>
            </a:r>
            <a:r>
              <a:rPr lang="en-US" sz="2900" b="1" dirty="0" smtClean="0">
                <a:solidFill>
                  <a:srgbClr val="7030A0"/>
                </a:solidFill>
                <a:latin typeface="Comic Sans MS" pitchFamily="66" charset="0"/>
              </a:rPr>
              <a:t>aseball</a:t>
            </a:r>
            <a:endParaRPr lang="ru-RU" sz="2900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R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W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FF0066"/>
                </a:solidFill>
                <a:latin typeface="Comic Sans MS" pitchFamily="66" charset="0"/>
              </a:rPr>
              <a:t>N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G</a:t>
            </a:r>
            <a:endParaRPr lang="ru-RU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Картинки по запросу гребля спорт мульти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0" y="1927383"/>
            <a:ext cx="6629400" cy="4930617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8A3CC4"/>
                </a:solidFill>
                <a:latin typeface="Comic Sans MS" pitchFamily="66" charset="0"/>
              </a:rPr>
              <a:t>F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T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B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A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L</a:t>
            </a:r>
            <a:r>
              <a:rPr lang="en-US" b="1" dirty="0" smtClean="0">
                <a:solidFill>
                  <a:srgbClr val="FF0066"/>
                </a:solidFill>
                <a:latin typeface="Comic Sans MS" pitchFamily="66" charset="0"/>
              </a:rPr>
              <a:t>L</a:t>
            </a:r>
            <a:endParaRPr lang="ru-RU" b="1" dirty="0">
              <a:solidFill>
                <a:srgbClr val="FF0066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277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209800"/>
            <a:ext cx="6749143" cy="3810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C</a:t>
            </a:r>
            <a:r>
              <a:rPr lang="en-US" b="1" dirty="0" smtClean="0">
                <a:solidFill>
                  <a:srgbClr val="E6E100"/>
                </a:solidFill>
                <a:latin typeface="Comic Sans MS" pitchFamily="66" charset="0"/>
              </a:rPr>
              <a:t>R</a:t>
            </a:r>
            <a:r>
              <a:rPr lang="en-US" b="1" dirty="0" smtClean="0">
                <a:solidFill>
                  <a:srgbClr val="FF6600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C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K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E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T</a:t>
            </a:r>
            <a:endParaRPr lang="ru-RU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1905000"/>
            <a:ext cx="5972175" cy="43434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B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A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D</a:t>
            </a:r>
            <a:r>
              <a:rPr lang="en-US" b="1" dirty="0" smtClean="0">
                <a:solidFill>
                  <a:srgbClr val="8A3CC4"/>
                </a:solidFill>
                <a:latin typeface="Comic Sans MS" pitchFamily="66" charset="0"/>
              </a:rPr>
              <a:t>M</a:t>
            </a:r>
            <a:r>
              <a:rPr lang="en-US" b="1" dirty="0" smtClean="0">
                <a:solidFill>
                  <a:srgbClr val="CC0066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N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T</a:t>
            </a:r>
            <a:r>
              <a:rPr lang="en-US" b="1" dirty="0" smtClean="0">
                <a:solidFill>
                  <a:srgbClr val="E6E10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N</a:t>
            </a:r>
            <a:endParaRPr lang="ru-RU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700" name="Picture 4" descr="Картинки по запросу мультик бадминтон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1981200"/>
            <a:ext cx="7124700" cy="469134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E6E100"/>
                </a:solidFill>
                <a:latin typeface="Comic Sans MS" pitchFamily="66" charset="0"/>
              </a:rPr>
              <a:t>T</a:t>
            </a:r>
            <a:r>
              <a:rPr lang="en-US" b="1" dirty="0" smtClean="0">
                <a:solidFill>
                  <a:srgbClr val="8A3CC4"/>
                </a:solidFill>
                <a:latin typeface="Comic Sans MS" pitchFamily="66" charset="0"/>
              </a:rPr>
              <a:t>E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N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S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S</a:t>
            </a:r>
            <a:endParaRPr lang="ru-RU" b="1" dirty="0">
              <a:solidFill>
                <a:srgbClr val="FFC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1905000"/>
            <a:ext cx="5562600" cy="414468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C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E</a:t>
            </a:r>
            <a:r>
              <a:rPr lang="en-US" b="1" dirty="0" smtClean="0">
                <a:latin typeface="Comic Sans MS" pitchFamily="66" charset="0"/>
              </a:rPr>
              <a:t> 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H</a:t>
            </a:r>
            <a:r>
              <a:rPr lang="en-US" b="1" dirty="0" smtClean="0">
                <a:solidFill>
                  <a:srgbClr val="E6E10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8A3CC4"/>
                </a:solidFill>
                <a:latin typeface="Comic Sans MS" pitchFamily="66" charset="0"/>
              </a:rPr>
              <a:t>C</a:t>
            </a:r>
            <a:r>
              <a:rPr lang="en-US" b="1" dirty="0" smtClean="0">
                <a:solidFill>
                  <a:srgbClr val="00B050"/>
                </a:solidFill>
                <a:latin typeface="Comic Sans MS" pitchFamily="66" charset="0"/>
              </a:rPr>
              <a:t>K</a:t>
            </a:r>
            <a:r>
              <a:rPr 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Comic Sans MS" pitchFamily="66" charset="0"/>
              </a:rPr>
              <a:t>E</a:t>
            </a:r>
            <a:r>
              <a:rPr lang="en-US" b="1" dirty="0" smtClean="0">
                <a:solidFill>
                  <a:srgbClr val="0070C0"/>
                </a:solidFill>
                <a:latin typeface="Comic Sans MS" pitchFamily="66" charset="0"/>
              </a:rPr>
              <a:t>Y</a:t>
            </a:r>
            <a:endParaRPr lang="ru-RU" b="1" dirty="0">
              <a:solidFill>
                <a:srgbClr val="0070C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71601" y="1981201"/>
            <a:ext cx="6096000" cy="454679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43200" y="609600"/>
            <a:ext cx="3657600" cy="1048512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  <a:latin typeface="Comic Sans MS" pitchFamily="66" charset="0"/>
              </a:rPr>
              <a:t>B</a:t>
            </a:r>
            <a:r>
              <a:rPr lang="en-US" b="1" dirty="0" smtClean="0">
                <a:solidFill>
                  <a:srgbClr val="92D050"/>
                </a:solidFill>
                <a:latin typeface="Comic Sans MS" pitchFamily="66" charset="0"/>
              </a:rPr>
              <a:t>O</a:t>
            </a:r>
            <a:r>
              <a:rPr lang="en-US" b="1" dirty="0" smtClean="0">
                <a:solidFill>
                  <a:srgbClr val="FF0000"/>
                </a:solidFill>
                <a:latin typeface="Comic Sans MS" pitchFamily="66" charset="0"/>
              </a:rPr>
              <a:t>X</a:t>
            </a:r>
            <a:r>
              <a:rPr lang="en-US" b="1" dirty="0" smtClean="0">
                <a:solidFill>
                  <a:srgbClr val="00B0F0"/>
                </a:solidFill>
                <a:latin typeface="Comic Sans MS" pitchFamily="66" charset="0"/>
              </a:rPr>
              <a:t>I</a:t>
            </a:r>
            <a:r>
              <a:rPr lang="en-US" b="1" dirty="0" smtClean="0">
                <a:solidFill>
                  <a:srgbClr val="E6E100"/>
                </a:solidFill>
                <a:latin typeface="Comic Sans MS" pitchFamily="66" charset="0"/>
              </a:rPr>
              <a:t>N</a:t>
            </a:r>
            <a:r>
              <a:rPr lang="en-US" b="1" dirty="0" smtClean="0">
                <a:solidFill>
                  <a:srgbClr val="7030A0"/>
                </a:solidFill>
                <a:latin typeface="Comic Sans MS" pitchFamily="66" charset="0"/>
              </a:rPr>
              <a:t>G</a:t>
            </a:r>
            <a:endParaRPr lang="ru-RU" b="1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Похожее изображен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1828800"/>
            <a:ext cx="6367119" cy="446398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34</Words>
  <PresentationFormat>Экран (4:3)</PresentationFormat>
  <Paragraphs>26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Sport and Games in our life</vt:lpstr>
      <vt:lpstr>Слайд 2</vt:lpstr>
      <vt:lpstr>ROWING</vt:lpstr>
      <vt:lpstr>FOOTBALL</vt:lpstr>
      <vt:lpstr>CRICKET</vt:lpstr>
      <vt:lpstr>BADMINTON</vt:lpstr>
      <vt:lpstr>TENISS</vt:lpstr>
      <vt:lpstr>ICE HOCKEY</vt:lpstr>
      <vt:lpstr>BOXING</vt:lpstr>
      <vt:lpstr>RUGBY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 and Games in our life</dc:title>
  <dc:creator>натся</dc:creator>
  <cp:lastModifiedBy>натся</cp:lastModifiedBy>
  <cp:revision>12</cp:revision>
  <dcterms:created xsi:type="dcterms:W3CDTF">2017-02-05T16:07:26Z</dcterms:created>
  <dcterms:modified xsi:type="dcterms:W3CDTF">2017-02-05T18:00:33Z</dcterms:modified>
</cp:coreProperties>
</file>